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1191-DD4F-49B7-A6E1-2BEED82F9E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38974-1318-4E13-ABAF-ACA345C91C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1191-DD4F-49B7-A6E1-2BEED82F9E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38974-1318-4E13-ABAF-ACA345C91C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1191-DD4F-49B7-A6E1-2BEED82F9E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38974-1318-4E13-ABAF-ACA345C91C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1191-DD4F-49B7-A6E1-2BEED82F9E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38974-1318-4E13-ABAF-ACA345C91C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1191-DD4F-49B7-A6E1-2BEED82F9E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38974-1318-4E13-ABAF-ACA345C91C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1191-DD4F-49B7-A6E1-2BEED82F9E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38974-1318-4E13-ABAF-ACA345C91C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1191-DD4F-49B7-A6E1-2BEED82F9E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38974-1318-4E13-ABAF-ACA345C91C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1191-DD4F-49B7-A6E1-2BEED82F9E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38974-1318-4E13-ABAF-ACA345C91C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1191-DD4F-49B7-A6E1-2BEED82F9E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38974-1318-4E13-ABAF-ACA345C91C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1191-DD4F-49B7-A6E1-2BEED82F9E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38974-1318-4E13-ABAF-ACA345C91C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1191-DD4F-49B7-A6E1-2BEED82F9E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38974-1318-4E13-ABAF-ACA345C91C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51191-DD4F-49B7-A6E1-2BEED82F9E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38974-1318-4E13-ABAF-ACA345C91C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7772400" cy="1470025"/>
          </a:xfrm>
        </p:spPr>
        <p:txBody>
          <a:bodyPr/>
          <a:lstStyle/>
          <a:p>
            <a:r>
              <a:rPr lang="en-US" dirty="0" smtClean="0"/>
              <a:t>What is our purpose???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1524000"/>
            <a:ext cx="6400800" cy="1981200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The student </a:t>
            </a:r>
            <a:r>
              <a:rPr lang="en-US" dirty="0" smtClean="0"/>
              <a:t>will: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Design multimedia presentations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Will examine new and emerging technologies</a:t>
            </a:r>
            <a:endParaRPr lang="en-US" dirty="0"/>
          </a:p>
        </p:txBody>
      </p:sp>
      <p:pic>
        <p:nvPicPr>
          <p:cNvPr id="1026" name="Picture 2" descr="C:\Documents and Settings\amason\Local Settings\Temporary Internet Files\Content.IE5\53M0RSCE\MC90043440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28600"/>
            <a:ext cx="1362075" cy="19081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47800" y="3352800"/>
            <a:ext cx="6019800" cy="3505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TODAY’S GOAL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Identify </a:t>
            </a:r>
            <a:r>
              <a:rPr lang="en-US" sz="2800" dirty="0" smtClean="0"/>
              <a:t>multimedia characteristics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Determine </a:t>
            </a:r>
            <a:r>
              <a:rPr lang="en-US" sz="2800" dirty="0" smtClean="0"/>
              <a:t>what compromises multimedia presentations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Assess the effects of </a:t>
            </a:r>
            <a:r>
              <a:rPr lang="en-US" sz="2800" dirty="0" smtClean="0"/>
              <a:t>multimedia presentations on education and the business world. 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6" name="TextBox 5"/>
          <p:cNvSpPr txBox="1"/>
          <p:nvPr/>
        </p:nvSpPr>
        <p:spPr>
          <a:xfrm rot="19911211">
            <a:off x="152400" y="609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1/20/12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42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What is our purpose???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our purpose???</dc:title>
  <dc:creator>amason</dc:creator>
  <cp:lastModifiedBy>amason</cp:lastModifiedBy>
  <cp:revision>37</cp:revision>
  <dcterms:created xsi:type="dcterms:W3CDTF">2011-11-02T14:30:31Z</dcterms:created>
  <dcterms:modified xsi:type="dcterms:W3CDTF">2012-01-20T14:02:48Z</dcterms:modified>
</cp:coreProperties>
</file>